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23" r:id="rId2"/>
    <p:sldId id="347" r:id="rId3"/>
    <p:sldId id="348" r:id="rId4"/>
    <p:sldId id="341" r:id="rId5"/>
    <p:sldId id="340" r:id="rId6"/>
    <p:sldId id="339" r:id="rId7"/>
    <p:sldId id="324" r:id="rId8"/>
    <p:sldId id="335" r:id="rId9"/>
    <p:sldId id="336" r:id="rId10"/>
    <p:sldId id="345" r:id="rId11"/>
    <p:sldId id="342" r:id="rId12"/>
    <p:sldId id="343" r:id="rId13"/>
    <p:sldId id="344" r:id="rId14"/>
    <p:sldId id="346" r:id="rId15"/>
    <p:sldId id="33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18" r:id="rId24"/>
    <p:sldId id="312" r:id="rId25"/>
    <p:sldId id="313" r:id="rId26"/>
    <p:sldId id="314" r:id="rId27"/>
    <p:sldId id="319" r:id="rId28"/>
    <p:sldId id="316" r:id="rId29"/>
    <p:sldId id="317" r:id="rId30"/>
    <p:sldId id="315" r:id="rId31"/>
    <p:sldId id="320" r:id="rId32"/>
    <p:sldId id="321" r:id="rId33"/>
    <p:sldId id="322" r:id="rId34"/>
    <p:sldId id="299" r:id="rId35"/>
    <p:sldId id="307" r:id="rId36"/>
    <p:sldId id="308" r:id="rId37"/>
    <p:sldId id="309" r:id="rId38"/>
    <p:sldId id="310" r:id="rId39"/>
    <p:sldId id="311" r:id="rId40"/>
    <p:sldId id="295" r:id="rId41"/>
    <p:sldId id="296" r:id="rId42"/>
    <p:sldId id="297" r:id="rId43"/>
    <p:sldId id="298" r:id="rId44"/>
    <p:sldId id="290" r:id="rId45"/>
    <p:sldId id="289" r:id="rId46"/>
    <p:sldId id="291" r:id="rId47"/>
    <p:sldId id="292" r:id="rId48"/>
    <p:sldId id="293" r:id="rId49"/>
    <p:sldId id="256" r:id="rId50"/>
    <p:sldId id="258" r:id="rId51"/>
    <p:sldId id="257" r:id="rId52"/>
    <p:sldId id="259" r:id="rId53"/>
    <p:sldId id="260" r:id="rId54"/>
    <p:sldId id="261" r:id="rId55"/>
    <p:sldId id="262" r:id="rId56"/>
    <p:sldId id="269" r:id="rId57"/>
    <p:sldId id="263" r:id="rId58"/>
    <p:sldId id="264" r:id="rId59"/>
    <p:sldId id="266" r:id="rId60"/>
    <p:sldId id="267" r:id="rId61"/>
    <p:sldId id="268" r:id="rId62"/>
    <p:sldId id="270" r:id="rId63"/>
    <p:sldId id="271" r:id="rId64"/>
    <p:sldId id="272" r:id="rId65"/>
    <p:sldId id="275" r:id="rId66"/>
    <p:sldId id="273" r:id="rId67"/>
    <p:sldId id="274" r:id="rId68"/>
    <p:sldId id="276" r:id="rId69"/>
    <p:sldId id="287" r:id="rId70"/>
    <p:sldId id="288" r:id="rId71"/>
    <p:sldId id="281" r:id="rId72"/>
    <p:sldId id="282" r:id="rId73"/>
    <p:sldId id="283" r:id="rId74"/>
    <p:sldId id="284" r:id="rId75"/>
    <p:sldId id="285" r:id="rId76"/>
    <p:sldId id="279" r:id="rId77"/>
    <p:sldId id="277" r:id="rId78"/>
    <p:sldId id="337" r:id="rId79"/>
    <p:sldId id="33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7"/>
    <p:restoredTop sz="85893"/>
  </p:normalViewPr>
  <p:slideViewPr>
    <p:cSldViewPr snapToGrid="0" snapToObjects="1">
      <p:cViewPr>
        <p:scale>
          <a:sx n="90" d="100"/>
          <a:sy n="90" d="100"/>
        </p:scale>
        <p:origin x="3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simultaneous</a:t>
            </a:r>
            <a:r>
              <a:rPr lang="en-US" baseline="0" dirty="0" smtClean="0"/>
              <a:t> encoding of response and percept, then when the previous trial type was different (different percept on trial N-1) and response was the same as the current trial (same response on trial N-1) then RT should be longer than when response was different on previous trial (switched response on trial N-1) because of an active representation ‘event file’ (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) that includes the trial N-1 percept and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Verify </a:t>
            </a:r>
            <a:r>
              <a:rPr lang="en-US" baseline="0" dirty="0" err="1" smtClean="0"/>
              <a:t>bernhard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 prior coding idea is right, if so what would be the best graph to show it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Think about what to do if not talking about the previous trial stuff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Verify </a:t>
            </a:r>
            <a:r>
              <a:rPr lang="en-US" baseline="0" dirty="0" err="1" smtClean="0"/>
              <a:t>bernhard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 prior coding idea is right, if so what would be the best graph to show it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Think about what to do if not talking about the previous </a:t>
            </a:r>
            <a:r>
              <a:rPr lang="en-US" baseline="0" smtClean="0"/>
              <a:t>trial stuff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Trend:</a:t>
            </a:r>
            <a:r>
              <a:rPr lang="en-US" baseline="0" dirty="0" smtClean="0"/>
              <a:t> response repetition matters when the current trial has same responses (in </a:t>
            </a:r>
            <a:r>
              <a:rPr lang="en-US" baseline="0" dirty="0" err="1" smtClean="0"/>
              <a:t>exps</a:t>
            </a:r>
            <a:r>
              <a:rPr lang="en-US" baseline="0" dirty="0" smtClean="0"/>
              <a:t> 1A and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trial type analysis, </a:t>
            </a:r>
            <a:r>
              <a:rPr lang="en-US" dirty="0" err="1" smtClean="0"/>
              <a:t>Exps</a:t>
            </a:r>
            <a:r>
              <a:rPr lang="en-US" dirty="0" smtClean="0"/>
              <a:t>.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004158" cy="652726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448295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40241" y="252523"/>
            <a:ext cx="11639595" cy="6329030"/>
            <a:chOff x="340241" y="252523"/>
            <a:chExt cx="11639595" cy="63290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1904023" y="1490827"/>
              <a:ext cx="4139379" cy="333651"/>
              <a:chOff x="1946555" y="1448295"/>
              <a:chExt cx="4139379" cy="3336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1946555" y="1604520"/>
                <a:ext cx="373625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3911177" y="1620562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2271020" y="1448295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02376" y="1474169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695143" y="694889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5328" cy="6669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273056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273056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38449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31091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436459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17588" y="1017895"/>
            <a:ext cx="4535610" cy="339674"/>
            <a:chOff x="484511" y="294881"/>
            <a:chExt cx="4535610" cy="3396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4511" y="406776"/>
              <a:ext cx="51842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635558" y="428900"/>
              <a:ext cx="491138" cy="2737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8030" y="294881"/>
              <a:ext cx="2237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7916" y="326778"/>
              <a:ext cx="2222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978200" y="2222204"/>
            <a:ext cx="4242391" cy="4635795"/>
            <a:chOff x="0" y="114300"/>
            <a:chExt cx="12004158" cy="67437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"/>
              <a:ext cx="12004158" cy="652726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0" name="Rectangle 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78" name="Rectangle 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00" name="Group 99"/>
          <p:cNvGrpSpPr/>
          <p:nvPr/>
        </p:nvGrpSpPr>
        <p:grpSpPr>
          <a:xfrm>
            <a:off x="2953560" y="2222204"/>
            <a:ext cx="5273750" cy="4635796"/>
            <a:chOff x="340241" y="252523"/>
            <a:chExt cx="11639595" cy="660547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98" name="Rectangle 9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18" name="Group 117"/>
          <p:cNvGrpSpPr/>
          <p:nvPr/>
        </p:nvGrpSpPr>
        <p:grpSpPr>
          <a:xfrm>
            <a:off x="7783028" y="2212930"/>
            <a:ext cx="5400976" cy="4571998"/>
            <a:chOff x="0" y="0"/>
            <a:chExt cx="12265328" cy="679420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65328" cy="6669272"/>
            </a:xfrm>
            <a:prstGeom prst="rect">
              <a:avLst/>
            </a:prstGeom>
          </p:spPr>
        </p:pic>
        <p:grpSp>
          <p:nvGrpSpPr>
            <p:cNvPr id="102" name="Group 101"/>
            <p:cNvGrpSpPr/>
            <p:nvPr/>
          </p:nvGrpSpPr>
          <p:grpSpPr>
            <a:xfrm>
              <a:off x="5806010" y="6273056"/>
              <a:ext cx="851661" cy="521146"/>
              <a:chOff x="321520" y="4360667"/>
              <a:chExt cx="594700" cy="34455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8" name="Rectangle 1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8905084" y="6273056"/>
              <a:ext cx="851661" cy="521146"/>
              <a:chOff x="1965004" y="4355115"/>
              <a:chExt cx="594700" cy="34455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16" name="Rectangle 1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8807"/>
          <a:stretch/>
        </p:blipFill>
        <p:spPr>
          <a:xfrm>
            <a:off x="957263" y="87850"/>
            <a:ext cx="10558462" cy="6770150"/>
          </a:xfrm>
          <a:prstGeom prst="rect">
            <a:avLst/>
          </a:prstGeom>
        </p:spPr>
      </p:pic>
      <p:sp>
        <p:nvSpPr>
          <p:cNvPr id="3" name="Triangle 2"/>
          <p:cNvSpPr/>
          <p:nvPr/>
        </p:nvSpPr>
        <p:spPr>
          <a:xfrm>
            <a:off x="2171701" y="757238"/>
            <a:ext cx="228600" cy="25717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71701" y="1157288"/>
            <a:ext cx="271462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7463" y="671510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Repeated response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7463" y="1101209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Switched response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6031196" y="1039816"/>
            <a:ext cx="6160804" cy="5185407"/>
            <a:chOff x="340241" y="252523"/>
            <a:chExt cx="11639595" cy="6329030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112" name="Group 111"/>
            <p:cNvGrpSpPr/>
            <p:nvPr/>
          </p:nvGrpSpPr>
          <p:grpSpPr>
            <a:xfrm>
              <a:off x="1904023" y="1490827"/>
              <a:ext cx="4139379" cy="333651"/>
              <a:chOff x="1946555" y="1448295"/>
              <a:chExt cx="4139379" cy="333651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1946555" y="1604520"/>
                <a:ext cx="373625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3911177" y="1620562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2271020" y="1448295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002376" y="1474169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1695143" y="694889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21669" b="6636"/>
          <a:stretch/>
        </p:blipFill>
        <p:spPr>
          <a:xfrm>
            <a:off x="223283" y="911744"/>
            <a:ext cx="5518297" cy="5106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29113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response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Response repetition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shape compatibility,</a:t>
            </a:r>
          </a:p>
          <a:p>
            <a:pPr algn="ctr"/>
            <a:r>
              <a:rPr lang="en-US" sz="2400" dirty="0"/>
              <a:t>c</a:t>
            </a:r>
            <a:r>
              <a:rPr lang="en-US" sz="2400" dirty="0" smtClean="0"/>
              <a:t>ollapsing across each specific trial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173735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response compatibility,</a:t>
            </a:r>
          </a:p>
          <a:p>
            <a:pPr algn="ctr"/>
            <a:r>
              <a:rPr lang="en-US" sz="2400" dirty="0"/>
              <a:t>collapsing across each specific trial type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3399</Words>
  <Application>Microsoft Macintosh PowerPoint</Application>
  <PresentationFormat>Widescreen</PresentationFormat>
  <Paragraphs>933</Paragraphs>
  <Slides>79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trial type analysis, Exps.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Wilmott, James</cp:lastModifiedBy>
  <cp:revision>271</cp:revision>
  <dcterms:created xsi:type="dcterms:W3CDTF">2018-03-10T23:06:46Z</dcterms:created>
  <dcterms:modified xsi:type="dcterms:W3CDTF">2018-06-04T17:07:25Z</dcterms:modified>
</cp:coreProperties>
</file>